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5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B70D-8FB8-4089-BC73-01F3B03FD839}" type="datetimeFigureOut">
              <a:rPr lang="es-CO" smtClean="0"/>
              <a:pPr/>
              <a:t>28/02/2014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3943-CCCE-4A01-80DC-5657ADF9193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B70D-8FB8-4089-BC73-01F3B03FD839}" type="datetimeFigureOut">
              <a:rPr lang="es-CO" smtClean="0"/>
              <a:pPr/>
              <a:t>28/02/2014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3943-CCCE-4A01-80DC-5657ADF9193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B70D-8FB8-4089-BC73-01F3B03FD839}" type="datetimeFigureOut">
              <a:rPr lang="es-CO" smtClean="0"/>
              <a:pPr/>
              <a:t>28/02/2014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3943-CCCE-4A01-80DC-5657ADF9193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B70D-8FB8-4089-BC73-01F3B03FD839}" type="datetimeFigureOut">
              <a:rPr lang="es-CO" smtClean="0"/>
              <a:pPr/>
              <a:t>28/02/2014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3943-CCCE-4A01-80DC-5657ADF9193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B70D-8FB8-4089-BC73-01F3B03FD839}" type="datetimeFigureOut">
              <a:rPr lang="es-CO" smtClean="0"/>
              <a:pPr/>
              <a:t>28/02/2014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3943-CCCE-4A01-80DC-5657ADF9193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B70D-8FB8-4089-BC73-01F3B03FD839}" type="datetimeFigureOut">
              <a:rPr lang="es-CO" smtClean="0"/>
              <a:pPr/>
              <a:t>28/02/2014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3943-CCCE-4A01-80DC-5657ADF9193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B70D-8FB8-4089-BC73-01F3B03FD839}" type="datetimeFigureOut">
              <a:rPr lang="es-CO" smtClean="0"/>
              <a:pPr/>
              <a:t>28/02/2014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3943-CCCE-4A01-80DC-5657ADF9193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B70D-8FB8-4089-BC73-01F3B03FD839}" type="datetimeFigureOut">
              <a:rPr lang="es-CO" smtClean="0"/>
              <a:pPr/>
              <a:t>28/02/2014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3943-CCCE-4A01-80DC-5657ADF9193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B70D-8FB8-4089-BC73-01F3B03FD839}" type="datetimeFigureOut">
              <a:rPr lang="es-CO" smtClean="0"/>
              <a:pPr/>
              <a:t>28/02/2014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3943-CCCE-4A01-80DC-5657ADF9193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B70D-8FB8-4089-BC73-01F3B03FD839}" type="datetimeFigureOut">
              <a:rPr lang="es-CO" smtClean="0"/>
              <a:pPr/>
              <a:t>28/02/2014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3943-CCCE-4A01-80DC-5657ADF91938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B70D-8FB8-4089-BC73-01F3B03FD839}" type="datetimeFigureOut">
              <a:rPr lang="es-CO" smtClean="0"/>
              <a:pPr/>
              <a:t>28/02/2014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3DA3943-CCCE-4A01-80DC-5657ADF9193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59B70D-8FB8-4089-BC73-01F3B03FD839}" type="datetimeFigureOut">
              <a:rPr lang="es-CO" smtClean="0"/>
              <a:pPr/>
              <a:t>28/02/2014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DA3943-CCCE-4A01-80DC-5657ADF91938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772400" cy="792088"/>
          </a:xfrm>
        </p:spPr>
        <p:txBody>
          <a:bodyPr>
            <a:normAutofit/>
          </a:bodyPr>
          <a:lstStyle/>
          <a:p>
            <a:r>
              <a:rPr lang="es-CO" sz="3200" dirty="0" smtClean="0">
                <a:solidFill>
                  <a:srgbClr val="FF0000"/>
                </a:solidFill>
              </a:rPr>
              <a:t>La constitución política de Colombia. </a:t>
            </a:r>
            <a:endParaRPr lang="es-CO" sz="3200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052736"/>
            <a:ext cx="6336704" cy="5256584"/>
          </a:xfrm>
        </p:spPr>
        <p:txBody>
          <a:bodyPr>
            <a:noAutofit/>
          </a:bodyPr>
          <a:lstStyle/>
          <a:p>
            <a:pPr algn="l"/>
            <a:endParaRPr lang="es-CO" sz="1800" dirty="0" smtClean="0">
              <a:solidFill>
                <a:schemeClr val="bg1"/>
              </a:solidFill>
            </a:endParaRPr>
          </a:p>
          <a:p>
            <a:pPr algn="l"/>
            <a:r>
              <a:rPr lang="es-CO" sz="1800" dirty="0" smtClean="0">
                <a:solidFill>
                  <a:schemeClr val="bg1"/>
                </a:solidFill>
              </a:rPr>
              <a:t>Una </a:t>
            </a:r>
            <a:r>
              <a:rPr lang="es-CO" sz="1800" dirty="0" smtClean="0">
                <a:solidFill>
                  <a:schemeClr val="bg1"/>
                </a:solidFill>
              </a:rPr>
              <a:t>constitución política es un compendio de normas que favorecen la convivencia ciudadana en un estado al establecer derechos y obligaciones, tanto del gobierno como de los gobernados</a:t>
            </a:r>
            <a:r>
              <a:rPr lang="es-CO" sz="1800" dirty="0" smtClean="0">
                <a:solidFill>
                  <a:schemeClr val="bg1"/>
                </a:solidFill>
              </a:rPr>
              <a:t>.</a:t>
            </a:r>
          </a:p>
          <a:p>
            <a:pPr algn="l"/>
            <a:endParaRPr lang="es-CO" sz="1800" dirty="0" smtClean="0">
              <a:solidFill>
                <a:schemeClr val="bg1"/>
              </a:solidFill>
            </a:endParaRPr>
          </a:p>
          <a:p>
            <a:pPr algn="l"/>
            <a:r>
              <a:rPr lang="es-CO" sz="1800" dirty="0" smtClean="0">
                <a:solidFill>
                  <a:schemeClr val="bg1"/>
                </a:solidFill>
              </a:rPr>
              <a:t> </a:t>
            </a:r>
            <a:r>
              <a:rPr lang="es-CO" sz="1800" dirty="0" smtClean="0">
                <a:solidFill>
                  <a:schemeClr val="bg1"/>
                </a:solidFill>
              </a:rPr>
              <a:t>La constitución política que actualmente nos rige fue redactada y entro en vigor en 1991, durante el gobierno del presidente Cesar Gaviria ( 1991-1994). Hasta ese año nos había regido  la constitución  política de </a:t>
            </a:r>
            <a:r>
              <a:rPr lang="es-CO" sz="1800" dirty="0" smtClean="0">
                <a:solidFill>
                  <a:schemeClr val="bg1"/>
                </a:solidFill>
              </a:rPr>
              <a:t>1886.</a:t>
            </a:r>
          </a:p>
          <a:p>
            <a:pPr algn="just"/>
            <a:endParaRPr lang="es-CO" sz="1800" dirty="0" smtClean="0">
              <a:solidFill>
                <a:schemeClr val="bg1"/>
              </a:solidFill>
            </a:endParaRPr>
          </a:p>
          <a:p>
            <a:pPr algn="just"/>
            <a:r>
              <a:rPr lang="es-CO" sz="1800" dirty="0" smtClean="0">
                <a:solidFill>
                  <a:schemeClr val="bg1"/>
                </a:solidFill>
              </a:rPr>
              <a:t>En </a:t>
            </a:r>
            <a:r>
              <a:rPr lang="es-CO" sz="1800" dirty="0" smtClean="0">
                <a:solidFill>
                  <a:schemeClr val="bg1"/>
                </a:solidFill>
              </a:rPr>
              <a:t>1990, el pueblo colombiano voto por su reforma y eligió una Asamblea Nacional Constituyente para que la adaptara a las exigencias de la sociedad colombiana actual.</a:t>
            </a:r>
          </a:p>
          <a:p>
            <a:pPr algn="l"/>
            <a:endParaRPr lang="es-CO" sz="1800" dirty="0" smtClean="0">
              <a:solidFill>
                <a:schemeClr val="bg1"/>
              </a:solidFill>
            </a:endParaRPr>
          </a:p>
          <a:p>
            <a:pPr algn="l"/>
            <a:r>
              <a:rPr lang="es-CO" sz="1800" dirty="0" smtClean="0">
                <a:solidFill>
                  <a:schemeClr val="bg1"/>
                </a:solidFill>
              </a:rPr>
              <a:t>.</a:t>
            </a:r>
            <a:endParaRPr lang="es-CO" sz="1800" dirty="0" smtClean="0">
              <a:solidFill>
                <a:schemeClr val="bg1"/>
              </a:solidFill>
            </a:endParaRPr>
          </a:p>
          <a:p>
            <a:pPr algn="l"/>
            <a:r>
              <a:rPr lang="es-CO" sz="1800" dirty="0" smtClean="0">
                <a:solidFill>
                  <a:srgbClr val="FF0000"/>
                </a:solidFill>
              </a:rPr>
              <a:t> </a:t>
            </a:r>
            <a:endParaRPr lang="es-CO" sz="18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204864"/>
            <a:ext cx="1638300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83801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/>
          <p:cNvSpPr>
            <a:spLocks noGrp="1"/>
          </p:cNvSpPr>
          <p:nvPr>
            <p:ph idx="1"/>
          </p:nvPr>
        </p:nvSpPr>
        <p:spPr>
          <a:xfrm>
            <a:off x="899592" y="1628800"/>
            <a:ext cx="5626968" cy="33123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CO" sz="1800" dirty="0" smtClean="0">
                <a:solidFill>
                  <a:schemeClr val="tx1"/>
                </a:solidFill>
              </a:rPr>
              <a:t>El </a:t>
            </a:r>
            <a:r>
              <a:rPr lang="es-CO" sz="1800" dirty="0" smtClean="0">
                <a:solidFill>
                  <a:schemeClr val="tx1"/>
                </a:solidFill>
              </a:rPr>
              <a:t>contenido de nuestra constitución, </a:t>
            </a:r>
            <a:r>
              <a:rPr lang="es-CO" sz="1800" dirty="0" smtClean="0">
                <a:solidFill>
                  <a:srgbClr val="FF0000"/>
                </a:solidFill>
              </a:rPr>
              <a:t>Carta política o carta magna, </a:t>
            </a:r>
            <a:r>
              <a:rPr lang="es-CO" sz="1800" dirty="0" smtClean="0">
                <a:solidFill>
                  <a:schemeClr val="tx1"/>
                </a:solidFill>
              </a:rPr>
              <a:t>como también se la nombra, esta dividido en títulos que tratan de cada uno de los grandes temas que la integran. Cada titulo se halla dividido a su vez en capítulos, compuestos de artículos en los que se desglosa el tema general. Por ejemplo, el titulo I Trata de los así denominados “principios fundamentales” de la constitución política, los que en once artículos defienden la clase de estado, el sistema de gobierno y la política exterior de Colombia, entre otros asuntos</a:t>
            </a:r>
            <a:r>
              <a:rPr lang="es-CO" sz="180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es-CO" sz="1800" dirty="0" smtClean="0"/>
          </a:p>
          <a:p>
            <a:pPr marL="0" indent="0" algn="just">
              <a:buNone/>
            </a:pPr>
            <a:endParaRPr lang="es-CO" sz="1800" dirty="0" smtClean="0">
              <a:solidFill>
                <a:schemeClr val="tx1"/>
              </a:solidFill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86500" y="0"/>
            <a:ext cx="2857500" cy="26765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578328"/>
          </a:xfrm>
        </p:spPr>
        <p:txBody>
          <a:bodyPr>
            <a:normAutofit/>
          </a:bodyPr>
          <a:lstStyle/>
          <a:p>
            <a:pPr algn="l"/>
            <a:r>
              <a:rPr lang="es-CO" sz="1800" dirty="0" smtClean="0"/>
              <a:t>En términos generales, nuestra constitución trata de:</a:t>
            </a:r>
            <a:endParaRPr lang="es-CO" sz="1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3293720"/>
          </a:xfrm>
        </p:spPr>
        <p:txBody>
          <a:bodyPr>
            <a:normAutofit/>
          </a:bodyPr>
          <a:lstStyle/>
          <a:p>
            <a:r>
              <a:rPr lang="es-CO" sz="1800" dirty="0" smtClean="0"/>
              <a:t>Los aspectos organizativos de nuestro país.</a:t>
            </a:r>
          </a:p>
          <a:p>
            <a:r>
              <a:rPr lang="es-CO" sz="1800" dirty="0" smtClean="0"/>
              <a:t>El conjunto de derechos y deberes del pueblo colombiano y sus gobernantes.</a:t>
            </a:r>
          </a:p>
          <a:p>
            <a:r>
              <a:rPr lang="es-CO" sz="1800" dirty="0" smtClean="0"/>
              <a:t>La forma de elegir a nuestros gobernantes.</a:t>
            </a:r>
          </a:p>
          <a:p>
            <a:r>
              <a:rPr lang="es-CO" sz="1800" dirty="0" smtClean="0"/>
              <a:t>Los mecanismos de control que garanticen el respeto de los derechos de los colombianos, y que los gobernantes y otros funcionarios públicos obren de acuerdo con las leyes</a:t>
            </a:r>
            <a:r>
              <a:rPr lang="es-CO" sz="1800" dirty="0" smtClean="0"/>
              <a:t>.</a:t>
            </a:r>
            <a:endParaRPr lang="es-CO" sz="1800" dirty="0" smtClean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20506745">
            <a:off x="4860032" y="3429000"/>
            <a:ext cx="4152900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30074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277</Words>
  <Application>Microsoft Office PowerPoint</Application>
  <PresentationFormat>Presentación en pantalla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Flujo</vt:lpstr>
      <vt:lpstr>La constitución política de Colombia. </vt:lpstr>
      <vt:lpstr>Diapositiva 2</vt:lpstr>
      <vt:lpstr>En términos generales, nuestra constitución trata de: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constitución política de Colombia.</dc:title>
  <dc:creator>Windows</dc:creator>
  <cp:lastModifiedBy>OVED</cp:lastModifiedBy>
  <cp:revision>9</cp:revision>
  <dcterms:created xsi:type="dcterms:W3CDTF">2012-02-11T15:13:25Z</dcterms:created>
  <dcterms:modified xsi:type="dcterms:W3CDTF">2014-02-28T14:53:40Z</dcterms:modified>
</cp:coreProperties>
</file>